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Pilot</c:v>
                </c:pt>
              </c:strCache>
            </c:strRef>
          </c:tx>
          <c:spPr>
            <a:solidFill>
              <a:srgbClr val="0F4C5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April</c:v>
                  </c:pt>
                  <c:pt idx="1">
                    <c:v>May</c:v>
                  </c:pt>
                  <c:pt idx="2">
                    <c:v>June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</c:v>
                </c:pt>
                <c:pt idx="1">
                  <c:v>76</c:v>
                </c:pt>
                <c:pt idx="2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7D9A9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April</c:v>
                  </c:pt>
                  <c:pt idx="1">
                    <c:v>May</c:v>
                  </c:pt>
                  <c:pt idx="2">
                    <c:v>June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65</c:v>
                </c:pt>
                <c:pt idx="1">
                  <c:v>67</c:v>
                </c:pt>
                <c:pt idx="2">
                  <c:v>69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6D3CD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0"/>
          <c:min val="0"/>
        </c:scaling>
        <c:delete val="0"/>
        <c:axPos val="l"/>
        <c:majorGridlines>
          <c:spPr>
            <a:ln w="12700" cap="flat">
              <a:solidFill>
                <a:srgbClr val="D6D3C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focused pilot will test the proposed service model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16916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371600" y="1691640"/>
            <a:ext cx="10241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need a clear owner from request to resolution.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1371600" y="2569464"/>
            <a:ext cx="10241280" cy="10973"/>
          </a:xfrm>
          <a:prstGeom prst="rect">
            <a:avLst/>
          </a:prstGeom>
          <a:solidFill>
            <a:srgbClr val="D6D3CD"/>
          </a:solidFill>
          <a:ln w="12700">
            <a:solidFill>
              <a:srgbClr val="D6D3CD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26974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371600" y="2697480"/>
            <a:ext cx="10241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service team can test the change with a limited group.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1371600" y="3575304"/>
            <a:ext cx="10241280" cy="10973"/>
          </a:xfrm>
          <a:prstGeom prst="rect">
            <a:avLst/>
          </a:prstGeom>
          <a:solidFill>
            <a:srgbClr val="D6D3CD"/>
          </a:solidFill>
          <a:ln w="12700">
            <a:solidFill>
              <a:srgbClr val="D6D3CD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" y="37033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1371600" y="3703320"/>
            <a:ext cx="10241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depends on service quality and the economics of delivery.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1371600" y="4581144"/>
            <a:ext cx="10241280" cy="10973"/>
          </a:xfrm>
          <a:prstGeom prst="rect">
            <a:avLst/>
          </a:prstGeom>
          <a:solidFill>
            <a:srgbClr val="D6D3CD"/>
          </a:solidFill>
          <a:ln w="12700">
            <a:solidFill>
              <a:srgbClr val="D6D3CD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5029200"/>
            <a:ext cx="11274552" cy="1024128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5166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/ NEXT STEP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926080" y="5166360"/>
            <a:ext cx="8549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a pilot with clear ownership and a review before expansion.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two service models against the same criteria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645920"/>
            <a:ext cx="11274552" cy="594360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77393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926080" y="177393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model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60920" y="177393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pilot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240280"/>
            <a:ext cx="11274552" cy="932688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386584"/>
            <a:ext cx="20116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926080" y="2386584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pass between specialist teams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60920" y="2386584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named owner follows each request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172968"/>
            <a:ext cx="11274552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19272"/>
            <a:ext cx="20116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926080" y="3319272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rollout across all customers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60920" y="3319272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cohort with a defined review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4105656"/>
            <a:ext cx="11274552" cy="932688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4251960"/>
            <a:ext cx="20116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926080" y="4251960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the existing process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360920" y="4251960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only after the pilot review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pilot moves through four explicit decision stages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3504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03504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customer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cohort, owner and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measures.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30702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67862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30702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7006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477006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the workflow and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baseline.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04204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41364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04204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0508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50508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service outcomes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resolve delivery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9077706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14866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077706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24010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224010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results with the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and decide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to expand.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service quality alongside delivery efficiency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920240"/>
            <a:ext cx="3575304" cy="35661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76656" y="2240280"/>
            <a:ext cx="31363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resolved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76656" y="3246120"/>
            <a:ext cx="3136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76656" y="4681728"/>
            <a:ext cx="3136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· Pilot month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06824" y="1920240"/>
            <a:ext cx="3575304" cy="35661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6280" y="2240280"/>
            <a:ext cx="31363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resolution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526280" y="3246120"/>
            <a:ext cx="3136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526280" y="4681728"/>
            <a:ext cx="3136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· Pilot month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56448" y="1920240"/>
            <a:ext cx="3575304" cy="35661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75904" y="2240280"/>
            <a:ext cx="31363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375904" y="3246120"/>
            <a:ext cx="3136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375904" y="4681728"/>
            <a:ext cx="3136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5 · Pilot month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rates improved during the illustrative pilot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572768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requests resolved · Illustrative quarter</a:t>
            </a:r>
            <a:endParaRPr lang="en-US" sz="13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2029968"/>
          <a:ext cx="11155680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outcomes before deciding whether to expand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572768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shown in each row · Illustrative pilot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057400"/>
          <a:ext cx="11274552" cy="3840480"/>
        </p:xfrm>
        <a:graphic>
          <a:graphicData uri="http://schemas.openxmlformats.org/drawingml/2006/table">
            <a:tbl>
              <a:tblPr/>
              <a:tblGrid>
                <a:gridCol w="2818638"/>
                <a:gridCol w="2818638"/>
                <a:gridCol w="2818638"/>
                <a:gridCol w="2818638"/>
              </a:tblGrid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Pilot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Resolution rate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Higher is better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Resolution time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 is better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Satisfaction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 /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 /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Higher is better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PurposefulDeck deck</dc:title>
  <dc:subject>PptxGenJS Presentation</dc:subject>
  <dc:creator>PurposefulDeck</dc:creator>
  <cp:lastModifiedBy>PurposefulDeck</cp:lastModifiedBy>
  <cp:revision>1</cp:revision>
  <dcterms:created xsi:type="dcterms:W3CDTF">2026-09-22T08:55:02Z</dcterms:created>
  <dcterms:modified xsi:type="dcterms:W3CDTF">2026-09-22T08:55:02Z</dcterms:modified>
</cp:coreProperties>
</file>